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sldIdLst>
    <p:sldId id="261" r:id="rId3"/>
    <p:sldId id="257" r:id="rId4"/>
    <p:sldId id="263" r:id="rId5"/>
    <p:sldId id="260" r:id="rId6"/>
    <p:sldId id="265" r:id="rId7"/>
    <p:sldId id="264"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8" d="100"/>
          <a:sy n="98" d="100"/>
        </p:scale>
        <p:origin x="654"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microsoft.com/office/2015/10/relationships/revisionInfo" Target="revisionInfo.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tableStyles" Target="tableStyle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theme" Target="theme/theme1.xml"/><Relationship Id="rId5" Type="http://schemas.openxmlformats.org/officeDocument/2006/relationships/slide" Target="slides/slide3.xml"/><Relationship Id="rId10" Type="http://schemas.openxmlformats.org/officeDocument/2006/relationships/viewProps" Target="viewProps.xml"/><Relationship Id="rId4" Type="http://schemas.openxmlformats.org/officeDocument/2006/relationships/slide" Target="slides/slide2.xml"/><Relationship Id="rId9" Type="http://schemas.openxmlformats.org/officeDocument/2006/relationships/presProps" Target="presProps.xml"/></Relationships>
</file>

<file path=ppt/media/image1.pn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25950609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90841535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65958012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39675241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320371283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290742540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223420581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362225375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1381507994"/>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1634272119"/>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1412784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4525849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4256224765"/>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251263846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292503820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374876582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A68D85E-EA14-4C9A-9727-7A9906461C8F}" type="datetimeFigureOut">
              <a:rPr lang="en-GB" smtClean="0"/>
              <a:t>14/05/2018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2185603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2A68D85E-EA14-4C9A-9727-7A9906461C8F}"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248474516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2A68D85E-EA14-4C9A-9727-7A9906461C8F}" type="datetimeFigureOut">
              <a:rPr lang="en-GB" smtClean="0"/>
              <a:t>14/05/2018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40524914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2A68D85E-EA14-4C9A-9727-7A9906461C8F}" type="datetimeFigureOut">
              <a:rPr lang="en-GB" smtClean="0"/>
              <a:t>14/05/2018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32692623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A68D85E-EA14-4C9A-9727-7A9906461C8F}" type="datetimeFigureOut">
              <a:rPr lang="en-GB" smtClean="0"/>
              <a:t>14/05/2018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38367098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2A68D85E-EA14-4C9A-9727-7A9906461C8F}"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27372006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2A68D85E-EA14-4C9A-9727-7A9906461C8F}" type="datetimeFigureOut">
              <a:rPr lang="en-GB" smtClean="0"/>
              <a:t>14/05/2018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73F6E049-CEC3-46A6-A84B-3888F9F30EBF}" type="slidenum">
              <a:rPr lang="en-GB" smtClean="0"/>
              <a:t>‹#›</a:t>
            </a:fld>
            <a:endParaRPr lang="en-GB"/>
          </a:p>
        </p:txBody>
      </p:sp>
    </p:spTree>
    <p:extLst>
      <p:ext uri="{BB962C8B-B14F-4D97-AF65-F5344CB8AC3E}">
        <p14:creationId xmlns:p14="http://schemas.microsoft.com/office/powerpoint/2010/main" val="177274652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image" Target="../media/image1.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A68D85E-EA14-4C9A-9727-7A9906461C8F}" type="datetimeFigureOut">
              <a:rPr lang="en-GB" smtClean="0"/>
              <a:t>14/05/2018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3F6E049-CEC3-46A6-A84B-3888F9F30EBF}" type="slidenum">
              <a:rPr lang="en-GB" smtClean="0"/>
              <a:t>‹#›</a:t>
            </a:fld>
            <a:endParaRPr lang="en-GB"/>
          </a:p>
        </p:txBody>
      </p:sp>
    </p:spTree>
    <p:extLst>
      <p:ext uri="{BB962C8B-B14F-4D97-AF65-F5344CB8AC3E}">
        <p14:creationId xmlns:p14="http://schemas.microsoft.com/office/powerpoint/2010/main" val="410992317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4"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239829628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5.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14.xml"/><Relationship Id="rId4" Type="http://schemas.openxmlformats.org/officeDocument/2006/relationships/hyperlink" Target="mailto:ihrhrt@who.int"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35496" y="4797152"/>
            <a:ext cx="8712968" cy="936104"/>
          </a:xfrm>
          <a:solidFill>
            <a:schemeClr val="bg1"/>
          </a:solidFill>
        </p:spPr>
        <p:txBody>
          <a:bodyPr>
            <a:noAutofit/>
          </a:bodyPr>
          <a:lstStyle/>
          <a:p>
            <a:pPr algn="l"/>
            <a:r>
              <a:rPr lang="fr-FR" sz="3200" b="1">
                <a:solidFill>
                  <a:srgbClr val="002060"/>
                </a:solidFill>
                <a:latin typeface="Arial" panose="020B0604020202020204" pitchFamily="34" charset="0"/>
                <a:cs typeface="Arial" panose="020B0604020202020204" pitchFamily="34" charset="0"/>
              </a:rPr>
              <a:t>A2.5a </a:t>
            </a:r>
            <a:r>
              <a:rPr lang="fr-FR" sz="3200" b="1" dirty="0">
                <a:solidFill>
                  <a:srgbClr val="002060"/>
                </a:solidFill>
                <a:latin typeface="Arial" panose="020B0604020202020204" pitchFamily="34" charset="0"/>
                <a:cs typeface="Arial" panose="020B0604020202020204" pitchFamily="34" charset="0"/>
              </a:rPr>
              <a:t>Team building </a:t>
            </a:r>
            <a:r>
              <a:rPr lang="fr-FR" sz="3200" b="1" dirty="0" err="1">
                <a:solidFill>
                  <a:srgbClr val="002060"/>
                </a:solidFill>
                <a:latin typeface="Arial" panose="020B0604020202020204" pitchFamily="34" charset="0"/>
                <a:cs typeface="Arial" panose="020B0604020202020204" pitchFamily="34" charset="0"/>
              </a:rPr>
              <a:t>activity</a:t>
            </a:r>
            <a:r>
              <a:rPr lang="fr-FR" sz="3200" b="1" dirty="0">
                <a:solidFill>
                  <a:srgbClr val="002060"/>
                </a:solidFill>
                <a:latin typeface="Arial" panose="020B0604020202020204" pitchFamily="34" charset="0"/>
                <a:cs typeface="Arial" panose="020B0604020202020204" pitchFamily="34" charset="0"/>
              </a:rPr>
              <a:t> 1</a:t>
            </a:r>
            <a:br>
              <a:rPr lang="fr-FR" sz="3200" b="1" dirty="0">
                <a:solidFill>
                  <a:srgbClr val="002060"/>
                </a:solidFill>
                <a:latin typeface="Arial" panose="020B0604020202020204" pitchFamily="34" charset="0"/>
                <a:cs typeface="Arial" panose="020B0604020202020204" pitchFamily="34" charset="0"/>
              </a:rPr>
            </a:br>
            <a:r>
              <a:rPr lang="fr-FR" sz="3200" b="1" dirty="0">
                <a:solidFill>
                  <a:srgbClr val="0070C0"/>
                </a:solidFill>
                <a:latin typeface="Arial" panose="020B0604020202020204" pitchFamily="34" charset="0"/>
                <a:cs typeface="Arial" panose="020B0604020202020204" pitchFamily="34" charset="0"/>
              </a:rPr>
              <a:t>Egg drop challenge</a:t>
            </a:r>
            <a:endParaRPr lang="en-GB" sz="3200" dirty="0">
              <a:solidFill>
                <a:srgbClr val="002060"/>
              </a:solidFill>
              <a:latin typeface="Arial" panose="020B0604020202020204" pitchFamily="34" charset="0"/>
              <a:cs typeface="Arial" panose="020B0604020202020204" pitchFamily="34" charset="0"/>
            </a:endParaRPr>
          </a:p>
        </p:txBody>
      </p:sp>
      <p:sp>
        <p:nvSpPr>
          <p:cNvPr id="2" name="TextBox 1"/>
          <p:cNvSpPr txBox="1"/>
          <p:nvPr/>
        </p:nvSpPr>
        <p:spPr>
          <a:xfrm>
            <a:off x="3995936" y="260648"/>
            <a:ext cx="4968552" cy="1077218"/>
          </a:xfrm>
          <a:prstGeom prst="rect">
            <a:avLst/>
          </a:prstGeom>
          <a:noFill/>
        </p:spPr>
        <p:txBody>
          <a:bodyPr wrap="square" rtlCol="0">
            <a:spAutoFit/>
          </a:bodyPr>
          <a:lstStyle/>
          <a:p>
            <a:pPr algn="r"/>
            <a:r>
              <a:rPr lang="en-US" sz="3200" b="1" dirty="0">
                <a:solidFill>
                  <a:srgbClr val="002060"/>
                </a:solidFill>
                <a:latin typeface="Arial" charset="0"/>
                <a:cs typeface="Arial" charset="0"/>
              </a:rPr>
              <a:t>Rapid Response Teams </a:t>
            </a:r>
            <a:br>
              <a:rPr lang="en-US" sz="3200" b="1" dirty="0">
                <a:solidFill>
                  <a:srgbClr val="002060"/>
                </a:solidFill>
                <a:latin typeface="Arial" charset="0"/>
                <a:cs typeface="Arial" charset="0"/>
              </a:rPr>
            </a:br>
            <a:r>
              <a:rPr lang="en-US" sz="3200" b="1" dirty="0">
                <a:solidFill>
                  <a:srgbClr val="0070C0"/>
                </a:solidFill>
                <a:latin typeface="Arial" charset="0"/>
                <a:cs typeface="Arial" charset="0"/>
              </a:rPr>
              <a:t>Training</a:t>
            </a:r>
            <a:endParaRPr lang="en-GB" sz="3200" dirty="0"/>
          </a:p>
        </p:txBody>
      </p:sp>
      <p:sp>
        <p:nvSpPr>
          <p:cNvPr id="3" name="TextBox 2"/>
          <p:cNvSpPr txBox="1"/>
          <p:nvPr/>
        </p:nvSpPr>
        <p:spPr>
          <a:xfrm>
            <a:off x="35496" y="5733256"/>
            <a:ext cx="1750800" cy="400110"/>
          </a:xfrm>
          <a:prstGeom prst="rect">
            <a:avLst/>
          </a:prstGeom>
          <a:noFill/>
        </p:spPr>
        <p:txBody>
          <a:bodyPr wrap="none" rtlCol="0">
            <a:spAutoFit/>
          </a:bodyPr>
          <a:lstStyle/>
          <a:p>
            <a:r>
              <a:rPr lang="fr-FR" sz="2000" b="1" dirty="0">
                <a:solidFill>
                  <a:srgbClr val="002060"/>
                </a:solidFill>
                <a:latin typeface="Arial" panose="020B0604020202020204" pitchFamily="34" charset="0"/>
                <a:cs typeface="Arial" panose="020B0604020202020204" pitchFamily="34" charset="0"/>
              </a:rPr>
              <a:t>Duration: 60’</a:t>
            </a:r>
            <a:endParaRPr lang="en-US" sz="2000" b="1" dirty="0"/>
          </a:p>
        </p:txBody>
      </p:sp>
      <p:sp>
        <p:nvSpPr>
          <p:cNvPr id="5" name="TextBox 4">
            <a:extLst>
              <a:ext uri="{FF2B5EF4-FFF2-40B4-BE49-F238E27FC236}">
                <a16:creationId xmlns:a16="http://schemas.microsoft.com/office/drawing/2014/main" id="{E2E0C696-D99F-4314-A96C-5A43993A10B1}"/>
              </a:ext>
            </a:extLst>
          </p:cNvPr>
          <p:cNvSpPr txBox="1"/>
          <p:nvPr/>
        </p:nvSpPr>
        <p:spPr>
          <a:xfrm>
            <a:off x="35496" y="6453336"/>
            <a:ext cx="1774460"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14/05/2019</a:t>
            </a:r>
            <a:endParaRPr lang="en-US" sz="1400" dirty="0">
              <a:solidFill>
                <a:srgbClr val="002060"/>
              </a:solidFill>
            </a:endParaRPr>
          </a:p>
        </p:txBody>
      </p:sp>
    </p:spTree>
    <p:extLst>
      <p:ext uri="{BB962C8B-B14F-4D97-AF65-F5344CB8AC3E}">
        <p14:creationId xmlns:p14="http://schemas.microsoft.com/office/powerpoint/2010/main" val="353426146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3528" y="193204"/>
            <a:ext cx="8229600" cy="1143000"/>
          </a:xfrm>
        </p:spPr>
        <p:txBody>
          <a:bodyPr/>
          <a:lstStyle/>
          <a:p>
            <a:pPr algn="l"/>
            <a:r>
              <a:rPr lang="en-GB" sz="3600" b="1" dirty="0">
                <a:solidFill>
                  <a:srgbClr val="002060"/>
                </a:solidFill>
              </a:rPr>
              <a:t>Task</a:t>
            </a:r>
          </a:p>
        </p:txBody>
      </p:sp>
      <p:sp>
        <p:nvSpPr>
          <p:cNvPr id="3" name="Content Placeholder 2"/>
          <p:cNvSpPr>
            <a:spLocks noGrp="1"/>
          </p:cNvSpPr>
          <p:nvPr>
            <p:ph idx="4294967295"/>
          </p:nvPr>
        </p:nvSpPr>
        <p:spPr>
          <a:xfrm>
            <a:off x="179512" y="1484784"/>
            <a:ext cx="5051425" cy="4525963"/>
          </a:xfrm>
        </p:spPr>
        <p:txBody>
          <a:bodyPr>
            <a:normAutofit fontScale="92500"/>
          </a:bodyPr>
          <a:lstStyle/>
          <a:p>
            <a:r>
              <a:rPr lang="en-GB" dirty="0">
                <a:solidFill>
                  <a:srgbClr val="002060"/>
                </a:solidFill>
              </a:rPr>
              <a:t>With the use of limited materials, your TEAM will design and build a structure that will prevent the raw egg from breaking from a high drop. </a:t>
            </a:r>
          </a:p>
          <a:p>
            <a:r>
              <a:rPr lang="en-GB" dirty="0">
                <a:solidFill>
                  <a:srgbClr val="002060"/>
                </a:solidFill>
              </a:rPr>
              <a:t>The eggs that survive the fall successfully complete the challenge. </a:t>
            </a:r>
          </a:p>
          <a:p>
            <a:pPr marL="0" indent="0">
              <a:buNone/>
            </a:pPr>
            <a:endParaRPr lang="en-GB" dirty="0"/>
          </a:p>
          <a:p>
            <a:endParaRPr lang="en-GB" dirty="0"/>
          </a:p>
        </p:txBody>
      </p:sp>
      <p:pic>
        <p:nvPicPr>
          <p:cNvPr id="1026" name="Picture 2" descr="\\Wims\hq\GVA11\Home\cl-HSE\Dept-GCR\t-GCR\bayugo\My Documents\MI.jp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rot="5400000">
            <a:off x="4692616" y="2099080"/>
            <a:ext cx="5333048" cy="2664296"/>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88053889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GB" sz="3600" b="1" dirty="0">
                <a:solidFill>
                  <a:srgbClr val="002060"/>
                </a:solidFill>
              </a:rPr>
              <a:t>Instructions</a:t>
            </a:r>
          </a:p>
        </p:txBody>
      </p:sp>
      <p:sp>
        <p:nvSpPr>
          <p:cNvPr id="3" name="Content Placeholder 2"/>
          <p:cNvSpPr>
            <a:spLocks noGrp="1"/>
          </p:cNvSpPr>
          <p:nvPr>
            <p:ph idx="4294967295"/>
          </p:nvPr>
        </p:nvSpPr>
        <p:spPr>
          <a:xfrm>
            <a:off x="251520" y="1484784"/>
            <a:ext cx="8229600" cy="4525963"/>
          </a:xfrm>
        </p:spPr>
        <p:txBody>
          <a:bodyPr>
            <a:normAutofit/>
          </a:bodyPr>
          <a:lstStyle/>
          <a:p>
            <a:pPr lvl="0"/>
            <a:r>
              <a:rPr lang="en-GB" dirty="0">
                <a:solidFill>
                  <a:srgbClr val="002060"/>
                </a:solidFill>
              </a:rPr>
              <a:t>You will be given materials to accomplish the task in 10 minutes.</a:t>
            </a:r>
          </a:p>
          <a:p>
            <a:pPr lvl="0"/>
            <a:r>
              <a:rPr lang="en-GB" dirty="0">
                <a:solidFill>
                  <a:srgbClr val="002060"/>
                </a:solidFill>
              </a:rPr>
              <a:t>The egg and protective structure will be dropped from a height.</a:t>
            </a:r>
          </a:p>
          <a:p>
            <a:pPr lvl="0"/>
            <a:r>
              <a:rPr lang="en-GB" dirty="0">
                <a:solidFill>
                  <a:srgbClr val="002060"/>
                </a:solidFill>
              </a:rPr>
              <a:t>The team with the egg that remained intact (unbroken) wins.</a:t>
            </a:r>
          </a:p>
          <a:p>
            <a:pPr lvl="0"/>
            <a:r>
              <a:rPr lang="en-GB" dirty="0">
                <a:solidFill>
                  <a:srgbClr val="002060"/>
                </a:solidFill>
              </a:rPr>
              <a:t>In case of tie, the team that uses the least amount of straws/material wins. </a:t>
            </a:r>
          </a:p>
        </p:txBody>
      </p:sp>
    </p:spTree>
    <p:extLst>
      <p:ext uri="{BB962C8B-B14F-4D97-AF65-F5344CB8AC3E}">
        <p14:creationId xmlns:p14="http://schemas.microsoft.com/office/powerpoint/2010/main" val="287745940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269776"/>
            <a:ext cx="8229600" cy="1143000"/>
          </a:xfrm>
        </p:spPr>
        <p:txBody>
          <a:bodyPr>
            <a:normAutofit/>
          </a:bodyPr>
          <a:lstStyle/>
          <a:p>
            <a:r>
              <a:rPr lang="en-GB" sz="3600" b="1" dirty="0">
                <a:solidFill>
                  <a:srgbClr val="002060"/>
                </a:solidFill>
              </a:rPr>
              <a:t>Debriefing</a:t>
            </a:r>
          </a:p>
        </p:txBody>
      </p:sp>
      <p:sp>
        <p:nvSpPr>
          <p:cNvPr id="3" name="Rectangle 2"/>
          <p:cNvSpPr/>
          <p:nvPr/>
        </p:nvSpPr>
        <p:spPr>
          <a:xfrm>
            <a:off x="467544" y="1906954"/>
            <a:ext cx="8280920" cy="3970318"/>
          </a:xfrm>
          <a:prstGeom prst="rect">
            <a:avLst/>
          </a:prstGeom>
        </p:spPr>
        <p:txBody>
          <a:bodyPr wrap="square">
            <a:spAutoFit/>
          </a:bodyPr>
          <a:lstStyle/>
          <a:p>
            <a:pPr marL="342900" indent="-342900" eaLnBrk="0" fontAlgn="base" hangingPunct="0">
              <a:spcBef>
                <a:spcPts val="1800"/>
              </a:spcBef>
              <a:spcAft>
                <a:spcPct val="0"/>
              </a:spcAft>
              <a:buFont typeface="Arial" charset="0"/>
              <a:buChar char="•"/>
            </a:pPr>
            <a:r>
              <a:rPr lang="en-GB" sz="2400" dirty="0">
                <a:solidFill>
                  <a:srgbClr val="002060"/>
                </a:solidFill>
                <a:latin typeface="Arial" panose="020B0604020202020204" pitchFamily="34" charset="0"/>
                <a:cs typeface="Arial" panose="020B0604020202020204" pitchFamily="34" charset="0"/>
              </a:rPr>
              <a:t>What went well and what was effective in terms of teamwork?</a:t>
            </a:r>
          </a:p>
          <a:p>
            <a:pPr marL="342900" indent="-342900" eaLnBrk="0" fontAlgn="base" hangingPunct="0">
              <a:spcBef>
                <a:spcPts val="1800"/>
              </a:spcBef>
              <a:spcAft>
                <a:spcPct val="0"/>
              </a:spcAft>
              <a:buFont typeface="Arial" charset="0"/>
              <a:buChar char="•"/>
            </a:pPr>
            <a:r>
              <a:rPr lang="en-GB" sz="2400" dirty="0">
                <a:solidFill>
                  <a:srgbClr val="002060"/>
                </a:solidFill>
                <a:latin typeface="Arial" panose="020B0604020202020204" pitchFamily="34" charset="0"/>
                <a:cs typeface="Arial" panose="020B0604020202020204" pitchFamily="34" charset="0"/>
              </a:rPr>
              <a:t>Did your designs changed or evolved over time?</a:t>
            </a:r>
          </a:p>
          <a:p>
            <a:pPr marL="342900" indent="-342900" eaLnBrk="0" fontAlgn="base" hangingPunct="0">
              <a:spcBef>
                <a:spcPts val="1800"/>
              </a:spcBef>
              <a:spcAft>
                <a:spcPct val="0"/>
              </a:spcAft>
              <a:buFont typeface="Arial" charset="0"/>
              <a:buChar char="•"/>
            </a:pPr>
            <a:r>
              <a:rPr lang="en-GB" sz="2400" dirty="0">
                <a:solidFill>
                  <a:srgbClr val="002060"/>
                </a:solidFill>
                <a:latin typeface="Arial" panose="020B0604020202020204" pitchFamily="34" charset="0"/>
                <a:cs typeface="Arial" panose="020B0604020202020204" pitchFamily="34" charset="0"/>
              </a:rPr>
              <a:t>Which are traits or characteristics of good leadership?</a:t>
            </a:r>
          </a:p>
          <a:p>
            <a:pPr marL="342900" indent="-342900" eaLnBrk="0" fontAlgn="base" hangingPunct="0">
              <a:spcBef>
                <a:spcPts val="1800"/>
              </a:spcBef>
              <a:spcAft>
                <a:spcPct val="0"/>
              </a:spcAft>
              <a:buFont typeface="Arial" charset="0"/>
              <a:buChar char="•"/>
            </a:pPr>
            <a:r>
              <a:rPr lang="en-GB" sz="2400" dirty="0">
                <a:solidFill>
                  <a:srgbClr val="002060"/>
                </a:solidFill>
                <a:latin typeface="Arial" panose="020B0604020202020204" pitchFamily="34" charset="0"/>
                <a:cs typeface="Arial" panose="020B0604020202020204" pitchFamily="34" charset="0"/>
              </a:rPr>
              <a:t>Were there meaningful contributions during gameplay? </a:t>
            </a:r>
          </a:p>
          <a:p>
            <a:pPr marL="342900" indent="-342900" eaLnBrk="0" fontAlgn="base" hangingPunct="0">
              <a:spcBef>
                <a:spcPts val="1800"/>
              </a:spcBef>
              <a:spcAft>
                <a:spcPct val="0"/>
              </a:spcAft>
              <a:buFont typeface="Arial" charset="0"/>
              <a:buChar char="•"/>
            </a:pPr>
            <a:r>
              <a:rPr lang="en-GB" sz="2400">
                <a:solidFill>
                  <a:srgbClr val="002060"/>
                </a:solidFill>
                <a:latin typeface="Arial" panose="020B0604020202020204" pitchFamily="34" charset="0"/>
                <a:cs typeface="Arial" panose="020B0604020202020204" pitchFamily="34" charset="0"/>
              </a:rPr>
              <a:t>Would you do </a:t>
            </a:r>
            <a:r>
              <a:rPr lang="en-GB" sz="2400" dirty="0">
                <a:solidFill>
                  <a:srgbClr val="002060"/>
                </a:solidFill>
                <a:latin typeface="Arial" panose="020B0604020202020204" pitchFamily="34" charset="0"/>
                <a:cs typeface="Arial" panose="020B0604020202020204" pitchFamily="34" charset="0"/>
              </a:rPr>
              <a:t>anything differently </a:t>
            </a:r>
            <a:r>
              <a:rPr lang="en-GB" sz="2400">
                <a:solidFill>
                  <a:srgbClr val="002060"/>
                </a:solidFill>
                <a:latin typeface="Arial" panose="020B0604020202020204" pitchFamily="34" charset="0"/>
                <a:cs typeface="Arial" panose="020B0604020202020204" pitchFamily="34" charset="0"/>
              </a:rPr>
              <a:t>next time?</a:t>
            </a:r>
            <a:endParaRPr lang="en-GB" sz="2400" dirty="0">
              <a:solidFill>
                <a:srgbClr val="002060"/>
              </a:solidFill>
              <a:latin typeface="Arial" panose="020B0604020202020204" pitchFamily="34" charset="0"/>
              <a:cs typeface="Arial" panose="020B0604020202020204" pitchFamily="34" charset="0"/>
            </a:endParaRPr>
          </a:p>
          <a:p>
            <a:r>
              <a:rPr lang="en-GB" sz="2400" dirty="0">
                <a:latin typeface="Arial" panose="020B0604020202020204" pitchFamily="34" charset="0"/>
                <a:cs typeface="Arial" panose="020B0604020202020204" pitchFamily="34" charset="0"/>
              </a:rPr>
              <a:t> </a:t>
            </a:r>
          </a:p>
          <a:p>
            <a:r>
              <a:rPr lang="en-GB" sz="2400" dirty="0">
                <a:latin typeface="Arial" panose="020B0604020202020204" pitchFamily="34" charset="0"/>
                <a:cs typeface="Arial" panose="020B0604020202020204" pitchFamily="34" charset="0"/>
              </a:rPr>
              <a:t> </a:t>
            </a:r>
          </a:p>
        </p:txBody>
      </p:sp>
    </p:spTree>
    <p:extLst>
      <p:ext uri="{BB962C8B-B14F-4D97-AF65-F5344CB8AC3E}">
        <p14:creationId xmlns:p14="http://schemas.microsoft.com/office/powerpoint/2010/main" val="389015496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97839587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467544" y="2644170"/>
            <a:ext cx="8280920" cy="1569660"/>
          </a:xfrm>
          <a:prstGeom prst="rect">
            <a:avLst/>
          </a:prstGeom>
        </p:spPr>
        <p:txBody>
          <a:bodyPr wrap="square">
            <a:spAutoFit/>
          </a:bodyPr>
          <a:lstStyle/>
          <a:p>
            <a:pPr algn="ctr"/>
            <a:r>
              <a:rPr lang="en-GB" sz="4800" b="1" i="1" dirty="0">
                <a:solidFill>
                  <a:srgbClr val="002060"/>
                </a:solidFill>
                <a:latin typeface="Arial" panose="020B0604020202020204" pitchFamily="34" charset="0"/>
                <a:cs typeface="Arial" panose="020B0604020202020204" pitchFamily="34" charset="0"/>
              </a:rPr>
              <a:t>Congratulations and </a:t>
            </a:r>
          </a:p>
          <a:p>
            <a:pPr algn="ctr"/>
            <a:r>
              <a:rPr lang="en-GB" sz="4800" b="1" i="1" dirty="0">
                <a:solidFill>
                  <a:srgbClr val="002060"/>
                </a:solidFill>
                <a:latin typeface="Arial" panose="020B0604020202020204" pitchFamily="34" charset="0"/>
                <a:cs typeface="Arial" panose="020B0604020202020204" pitchFamily="34" charset="0"/>
              </a:rPr>
              <a:t>thanks to all!  </a:t>
            </a:r>
          </a:p>
        </p:txBody>
      </p:sp>
    </p:spTree>
    <p:extLst>
      <p:ext uri="{BB962C8B-B14F-4D97-AF65-F5344CB8AC3E}">
        <p14:creationId xmlns:p14="http://schemas.microsoft.com/office/powerpoint/2010/main" val="407784551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342</TotalTime>
  <Words>242</Words>
  <Application>Microsoft Office PowerPoint</Application>
  <PresentationFormat>On-screen Show (4:3)</PresentationFormat>
  <Paragraphs>32</Paragraphs>
  <Slides>6</Slides>
  <Notes>0</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6</vt:i4>
      </vt:variant>
    </vt:vector>
  </HeadingPairs>
  <TitlesOfParts>
    <vt:vector size="11" baseType="lpstr">
      <vt:lpstr>Arial</vt:lpstr>
      <vt:lpstr>Arial Narrow</vt:lpstr>
      <vt:lpstr>Calibri</vt:lpstr>
      <vt:lpstr>Office Theme</vt:lpstr>
      <vt:lpstr>RC 59 Template EN</vt:lpstr>
      <vt:lpstr>A2.5a Team building activity 1 Egg drop challenge</vt:lpstr>
      <vt:lpstr>Task</vt:lpstr>
      <vt:lpstr>Instructions</vt:lpstr>
      <vt:lpstr>Debriefing</vt:lpstr>
      <vt:lpstr>Disclaimer</vt:lpstr>
      <vt:lpstr>PowerPoint Presentation</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Egg drop challenge</dc:title>
  <dc:creator>BAYUGO, Yolanda</dc:creator>
  <cp:lastModifiedBy>GOMEZ, Paula</cp:lastModifiedBy>
  <cp:revision>23</cp:revision>
  <dcterms:created xsi:type="dcterms:W3CDTF">2015-05-23T15:32:06Z</dcterms:created>
  <dcterms:modified xsi:type="dcterms:W3CDTF">2018-05-14T15:42:49Z</dcterms:modified>
</cp:coreProperties>
</file>

<file path=docProps/thumbnail.jpeg>
</file>